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2D80E-AB9D-472D-93FD-BD3B7D10203E}" type="datetimeFigureOut">
              <a:rPr lang="pl-PL" smtClean="0"/>
              <a:t>2020-04-08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FEB40-FF91-40FB-85CD-044478531CC4}" type="slidenum">
              <a:rPr lang="pl-PL" smtClean="0"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/>
          <a:lstStyle/>
          <a:p>
            <a:r>
              <a:rPr lang="pl-PL" b="1" dirty="0" smtClean="0">
                <a:solidFill>
                  <a:srgbClr val="006600"/>
                </a:solidFill>
              </a:rPr>
              <a:t>Wielkanocne króliczki</a:t>
            </a:r>
            <a:endParaRPr lang="pl-PL" b="1" dirty="0">
              <a:solidFill>
                <a:srgbClr val="0066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 descr="DSC_06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556792"/>
            <a:ext cx="7272808" cy="48485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Połącz elementy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409733"/>
            <a:ext cx="8172400" cy="544826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6600"/>
                </a:solidFill>
              </a:rPr>
              <a:t>Drugi królik:</a:t>
            </a:r>
            <a:br>
              <a:rPr lang="pl-PL" dirty="0" smtClean="0">
                <a:solidFill>
                  <a:srgbClr val="006600"/>
                </a:solidFill>
              </a:rPr>
            </a:br>
            <a:r>
              <a:rPr lang="pl-PL" dirty="0" smtClean="0">
                <a:solidFill>
                  <a:srgbClr val="006600"/>
                </a:solidFill>
              </a:rPr>
              <a:t>np. malujemy farbami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3749"/>
            <a:ext cx="7956376" cy="530425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 descr="DSC_0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6"/>
            <a:ext cx="8352420" cy="62883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006600"/>
                </a:solidFill>
              </a:rPr>
              <a:t>Połącz elementy używając sznurka lub wstążeczki i taśmy klejącej ( ja użyłam plastra, dobrze trzyma)</a:t>
            </a:r>
            <a:endParaRPr lang="pl-PL" sz="2400" dirty="0">
              <a:solidFill>
                <a:srgbClr val="006600"/>
              </a:solidFill>
            </a:endParaRPr>
          </a:p>
        </p:txBody>
      </p:sp>
      <p:pic>
        <p:nvPicPr>
          <p:cNvPr id="3" name="Obraz 2" descr="DSC_0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812360" cy="52082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Gotowe !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7812360" cy="5208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74638"/>
            <a:ext cx="4572000" cy="1143000"/>
          </a:xfrm>
        </p:spPr>
        <p:txBody>
          <a:bodyPr>
            <a:noAutofit/>
          </a:bodyPr>
          <a:lstStyle/>
          <a:p>
            <a:r>
              <a:rPr lang="pl-PL" sz="2000" dirty="0" smtClean="0">
                <a:solidFill>
                  <a:srgbClr val="006600"/>
                </a:solidFill>
              </a:rPr>
              <a:t>Lub: pomaluj ten wzór królika na ulubione kolory –przynajmniej 3 sztuki.</a:t>
            </a:r>
            <a:br>
              <a:rPr lang="pl-PL" sz="2000" dirty="0" smtClean="0">
                <a:solidFill>
                  <a:srgbClr val="006600"/>
                </a:solidFill>
              </a:rPr>
            </a:br>
            <a:r>
              <a:rPr lang="pl-PL" sz="2000" dirty="0" smtClean="0">
                <a:solidFill>
                  <a:srgbClr val="006600"/>
                </a:solidFill>
              </a:rPr>
              <a:t> Przyklej ogonki.</a:t>
            </a:r>
            <a:endParaRPr lang="pl-PL" sz="2000" dirty="0">
              <a:solidFill>
                <a:srgbClr val="006600"/>
              </a:solidFill>
            </a:endParaRPr>
          </a:p>
        </p:txBody>
      </p:sp>
      <p:pic>
        <p:nvPicPr>
          <p:cNvPr id="3" name="Obraz 2" descr="DSC_0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4572000" cy="5445224"/>
          </a:xfrm>
          <a:prstGeom prst="rect">
            <a:avLst/>
          </a:prstGeom>
        </p:spPr>
      </p:pic>
      <p:pic>
        <p:nvPicPr>
          <p:cNvPr id="4" name="Obraz 3" descr="DSC_06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0648"/>
            <a:ext cx="4572000" cy="65973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Połącz elementy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553749"/>
            <a:ext cx="7956376" cy="530425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Gotowe!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697765"/>
            <a:ext cx="7740352" cy="51602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Można ozdobić ścianę lub lustro </a:t>
            </a:r>
            <a:r>
              <a:rPr lang="pl-PL" dirty="0" smtClean="0">
                <a:solidFill>
                  <a:srgbClr val="006600"/>
                </a:solidFill>
                <a:sym typeface="Wingdings" pitchFamily="2" charset="2"/>
              </a:rPr>
              <a:t>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524328" cy="501621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Powodzenia !</a:t>
            </a:r>
            <a:endParaRPr lang="pl-PL" dirty="0">
              <a:solidFill>
                <a:srgbClr val="0066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006600"/>
                </a:solidFill>
              </a:rPr>
              <a:t>Przygotuj materiały do prac plastycznych, jakie posiadasz w domu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828092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 descr="DSC_0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2883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Wydrukuj szablony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284984"/>
            <a:ext cx="4680012" cy="3120008"/>
          </a:xfrm>
          <a:prstGeom prst="rect">
            <a:avLst/>
          </a:prstGeom>
        </p:spPr>
      </p:pic>
      <p:pic>
        <p:nvPicPr>
          <p:cNvPr id="4" name="Obraz 3" descr="DSC_06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4139952" cy="2759968"/>
          </a:xfrm>
          <a:prstGeom prst="rect">
            <a:avLst/>
          </a:prstGeom>
        </p:spPr>
      </p:pic>
      <p:pic>
        <p:nvPicPr>
          <p:cNvPr id="5" name="Obraz 4" descr="DSC_06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1340768"/>
            <a:ext cx="3707904" cy="247193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Wytnij szablony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2132856"/>
            <a:ext cx="6192180" cy="41281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570186"/>
          </a:xfrm>
        </p:spPr>
        <p:txBody>
          <a:bodyPr>
            <a:normAutofit/>
          </a:bodyPr>
          <a:lstStyle/>
          <a:p>
            <a:r>
              <a:rPr lang="pl-PL" sz="2400" b="1" dirty="0" smtClean="0">
                <a:solidFill>
                  <a:srgbClr val="006600"/>
                </a:solidFill>
              </a:rPr>
              <a:t>Pierwszy królik: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u mnie skorupki od pistacji przyklejone do szablonu królika. Można je pomalować a ja lubię naturalne.</a:t>
            </a:r>
            <a:endParaRPr lang="pl-PL" sz="2400" dirty="0"/>
          </a:p>
        </p:txBody>
      </p:sp>
      <p:pic>
        <p:nvPicPr>
          <p:cNvPr id="3" name="Obraz 2" descr="DSC_0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769773"/>
            <a:ext cx="7632340" cy="50882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4594522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06600"/>
                </a:solidFill>
              </a:rPr>
              <a:t>Smarujemy klejem</a:t>
            </a:r>
            <a:br>
              <a:rPr lang="pl-PL" sz="3200" dirty="0" smtClean="0">
                <a:solidFill>
                  <a:srgbClr val="006600"/>
                </a:solidFill>
              </a:rPr>
            </a:br>
            <a:r>
              <a:rPr lang="pl-PL" sz="3200" dirty="0" smtClean="0">
                <a:solidFill>
                  <a:srgbClr val="006600"/>
                </a:solidFill>
              </a:rPr>
              <a:t> i przykładamy skorupki jedna obok drugiej.</a:t>
            </a:r>
            <a:endParaRPr lang="pl-PL" sz="3200" dirty="0">
              <a:solidFill>
                <a:srgbClr val="006600"/>
              </a:solidFill>
            </a:endParaRPr>
          </a:p>
        </p:txBody>
      </p:sp>
      <p:pic>
        <p:nvPicPr>
          <p:cNvPr id="6" name="Obraz 5" descr="DSC_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" name="Obraz 2" descr="DSC_06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2163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006600"/>
                </a:solidFill>
              </a:rPr>
              <a:t>Odrysuj i wytnij marchewki</a:t>
            </a:r>
            <a:endParaRPr lang="pl-PL" dirty="0">
              <a:solidFill>
                <a:srgbClr val="006600"/>
              </a:solidFill>
            </a:endParaRPr>
          </a:p>
        </p:txBody>
      </p:sp>
      <p:pic>
        <p:nvPicPr>
          <p:cNvPr id="3" name="Obraz 2" descr="DSC_0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505744"/>
            <a:ext cx="8028384" cy="53522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75</Words>
  <Application>Microsoft Office PowerPoint</Application>
  <PresentationFormat>Pokaz na ekranie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Wielkanocne króliczki</vt:lpstr>
      <vt:lpstr>Przygotuj materiały do prac plastycznych, jakie posiadasz w domu</vt:lpstr>
      <vt:lpstr>Slajd 3</vt:lpstr>
      <vt:lpstr>Wydrukuj szablony</vt:lpstr>
      <vt:lpstr>Wytnij szablony</vt:lpstr>
      <vt:lpstr>Pierwszy królik:  u mnie skorupki od pistacji przyklejone do szablonu królika. Można je pomalować a ja lubię naturalne.</vt:lpstr>
      <vt:lpstr>Smarujemy klejem  i przykładamy skorupki jedna obok drugiej.</vt:lpstr>
      <vt:lpstr>Slajd 8</vt:lpstr>
      <vt:lpstr>Odrysuj i wytnij marchewki</vt:lpstr>
      <vt:lpstr>Połącz elementy</vt:lpstr>
      <vt:lpstr>Drugi królik: np. malujemy farbami</vt:lpstr>
      <vt:lpstr>Slajd 12</vt:lpstr>
      <vt:lpstr>Połącz elementy używając sznurka lub wstążeczki i taśmy klejącej ( ja użyłam plastra, dobrze trzyma)</vt:lpstr>
      <vt:lpstr>Gotowe !</vt:lpstr>
      <vt:lpstr>Lub: pomaluj ten wzór królika na ulubione kolory –przynajmniej 3 sztuki.  Przyklej ogonki.</vt:lpstr>
      <vt:lpstr>Połącz elementy</vt:lpstr>
      <vt:lpstr>Gotowe!</vt:lpstr>
      <vt:lpstr>Można ozdobić ścianę lub lustro </vt:lpstr>
      <vt:lpstr>Powodzenia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Wielkanocne króliczki</dc:title>
  <dc:creator>Dorotka</dc:creator>
  <cp:lastModifiedBy>Dorotka</cp:lastModifiedBy>
  <cp:revision>4</cp:revision>
  <dcterms:created xsi:type="dcterms:W3CDTF">2020-04-08T13:31:16Z</dcterms:created>
  <dcterms:modified xsi:type="dcterms:W3CDTF">2020-04-08T14:10:57Z</dcterms:modified>
</cp:coreProperties>
</file>