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9644-0405-4398-A694-961CFFABF423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7E26-A086-4571-9654-36FA18361C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9644-0405-4398-A694-961CFFABF423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7E26-A086-4571-9654-36FA18361C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9644-0405-4398-A694-961CFFABF423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7E26-A086-4571-9654-36FA18361C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9644-0405-4398-A694-961CFFABF423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7E26-A086-4571-9654-36FA18361C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9644-0405-4398-A694-961CFFABF423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7E26-A086-4571-9654-36FA18361C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9644-0405-4398-A694-961CFFABF423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7E26-A086-4571-9654-36FA18361C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9644-0405-4398-A694-961CFFABF423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7E26-A086-4571-9654-36FA18361C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9644-0405-4398-A694-961CFFABF423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7E26-A086-4571-9654-36FA18361C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9644-0405-4398-A694-961CFFABF423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7E26-A086-4571-9654-36FA18361C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9644-0405-4398-A694-961CFFABF423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7E26-A086-4571-9654-36FA18361C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9644-0405-4398-A694-961CFFABF423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7E26-A086-4571-9654-36FA18361C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19644-0405-4398-A694-961CFFABF423}" type="datetimeFigureOut">
              <a:rPr lang="pl-PL" smtClean="0"/>
              <a:t>2020-04-28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37E26-A086-4571-9654-36FA18361C0C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152127"/>
          </a:xfrm>
        </p:spPr>
        <p:txBody>
          <a:bodyPr/>
          <a:lstStyle/>
          <a:p>
            <a:r>
              <a:rPr lang="pl-PL" b="1" dirty="0" smtClean="0">
                <a:solidFill>
                  <a:srgbClr val="FF00FF"/>
                </a:solidFill>
              </a:rPr>
              <a:t>Zabawy kolorowym ryżem</a:t>
            </a:r>
            <a:endParaRPr lang="pl-PL" b="1" dirty="0">
              <a:solidFill>
                <a:srgbClr val="FF00FF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DSC_08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9144000" cy="50131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_08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_08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_08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_08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_08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SC_08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0"/>
            <a:ext cx="538234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DSC_08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_08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8316416" y="0"/>
            <a:ext cx="622927" cy="6858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Rodzinna flaga</a:t>
            </a:r>
            <a:endParaRPr lang="pl-PL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</Words>
  <Application>Microsoft Office PowerPoint</Application>
  <PresentationFormat>Pokaz na ekranie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Zabawy kolorowym ryżem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Zabawy kolorowym ryżem</dc:title>
  <dc:creator>Dorotka</dc:creator>
  <cp:lastModifiedBy>Dorotka</cp:lastModifiedBy>
  <cp:revision>2</cp:revision>
  <dcterms:created xsi:type="dcterms:W3CDTF">2020-04-28T21:19:14Z</dcterms:created>
  <dcterms:modified xsi:type="dcterms:W3CDTF">2020-04-28T21:37:45Z</dcterms:modified>
</cp:coreProperties>
</file>