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69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66"/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15.12.2021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15.12.2021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15.12.2021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15.12.2021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15.12.2021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0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911"/>
            <a:ext cx="9144001" cy="60807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 rot="21188546">
            <a:off x="988258" y="4857752"/>
            <a:ext cx="53595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Vianočná</a:t>
            </a:r>
            <a:r>
              <a:rPr lang="sk-SK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ozdoba z čajových </a:t>
            </a:r>
            <a:r>
              <a:rPr lang="sk-SK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sáčkov</a:t>
            </a:r>
            <a:endParaRPr lang="sk-SK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73016"/>
            <a:ext cx="1564997" cy="336671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33" y="-20910"/>
            <a:ext cx="1655168" cy="15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82600"/>
            <a:ext cx="7874000" cy="58928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09" b="95897" l="4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80928"/>
            <a:ext cx="2753358" cy="420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ál 7"/>
          <p:cNvSpPr/>
          <p:nvPr/>
        </p:nvSpPr>
        <p:spPr>
          <a:xfrm>
            <a:off x="107504" y="4941168"/>
            <a:ext cx="1944216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9" b="89915" l="98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3232266"/>
            <a:ext cx="2376264" cy="3625734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323528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solidFill>
                  <a:srgbClr val="FF0066"/>
                </a:solidFill>
                <a:latin typeface="Comic Sans MS" pitchFamily="66" charset="0"/>
              </a:rPr>
              <a:t>Z čajových </a:t>
            </a:r>
            <a:r>
              <a:rPr lang="sk-SK" dirty="0" err="1">
                <a:solidFill>
                  <a:srgbClr val="FF0066"/>
                </a:solidFill>
                <a:latin typeface="Comic Sans MS" pitchFamily="66" charset="0"/>
              </a:rPr>
              <a:t>sáčkov</a:t>
            </a:r>
            <a:r>
              <a:rPr lang="sk-SK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sk-SK" dirty="0" smtClean="0">
                <a:solidFill>
                  <a:srgbClr val="FF0066"/>
                </a:solidFill>
                <a:latin typeface="Comic Sans MS" pitchFamily="66" charset="0"/>
              </a:rPr>
              <a:t>môžeme </a:t>
            </a:r>
            <a:r>
              <a:rPr lang="sk-SK" dirty="0">
                <a:solidFill>
                  <a:srgbClr val="FF0066"/>
                </a:solidFill>
                <a:latin typeface="Comic Sans MS" pitchFamily="66" charset="0"/>
              </a:rPr>
              <a:t>vytvoriť aj krásne dekorácie na vianočný stromček. </a:t>
            </a:r>
            <a:endParaRPr lang="sk-SK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r>
              <a:rPr lang="sk-SK" dirty="0" smtClean="0">
                <a:solidFill>
                  <a:srgbClr val="FF0066"/>
                </a:solidFill>
                <a:latin typeface="Comic Sans MS" pitchFamily="66" charset="0"/>
              </a:rPr>
              <a:t>Budeme potrebovať čajové </a:t>
            </a:r>
            <a:r>
              <a:rPr lang="sk-SK" dirty="0" err="1" smtClean="0">
                <a:solidFill>
                  <a:srgbClr val="FF0066"/>
                </a:solidFill>
                <a:latin typeface="Comic Sans MS" pitchFamily="66" charset="0"/>
              </a:rPr>
              <a:t>sáčky</a:t>
            </a:r>
            <a:r>
              <a:rPr lang="sk-SK" dirty="0" smtClean="0">
                <a:solidFill>
                  <a:srgbClr val="FF0066"/>
                </a:solidFill>
                <a:latin typeface="Comic Sans MS" pitchFamily="66" charset="0"/>
              </a:rPr>
              <a:t> (obaly), lepidlo, bavlnku </a:t>
            </a:r>
            <a:r>
              <a:rPr lang="sk-SK" dirty="0" smtClean="0">
                <a:solidFill>
                  <a:srgbClr val="FF0066"/>
                </a:solidFill>
                <a:latin typeface="Comic Sans MS" pitchFamily="66" charset="0"/>
              </a:rPr>
              <a:t>a nožnice.</a:t>
            </a:r>
            <a:endParaRPr lang="sk-SK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" y="80628"/>
            <a:ext cx="6308576" cy="4731432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7092281" y="476672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Zo </a:t>
            </a:r>
            <a:r>
              <a:rPr lang="sk-SK" dirty="0" err="1" smtClean="0"/>
              <a:t>sáčkov</a:t>
            </a:r>
            <a:r>
              <a:rPr lang="sk-SK" dirty="0" smtClean="0"/>
              <a:t> odstrihneme štvorec viď obrázok  - a skladáme akoby šarkana.</a:t>
            </a:r>
            <a:endParaRPr lang="sk-SK" dirty="0"/>
          </a:p>
        </p:txBody>
      </p:sp>
      <p:sp>
        <p:nvSpPr>
          <p:cNvPr id="9" name="Šípka doprava 8"/>
          <p:cNvSpPr/>
          <p:nvPr/>
        </p:nvSpPr>
        <p:spPr>
          <a:xfrm flipH="1">
            <a:off x="4283968" y="849779"/>
            <a:ext cx="2736304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928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" y="0"/>
            <a:ext cx="4731180" cy="3548385"/>
          </a:xfrm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645024"/>
            <a:ext cx="4104457" cy="3078342"/>
          </a:xfrm>
          <a:prstGeom prst="rect">
            <a:avLst/>
          </a:prstGeom>
        </p:spPr>
      </p:pic>
      <p:sp>
        <p:nvSpPr>
          <p:cNvPr id="6" name="Šípka doprava 5"/>
          <p:cNvSpPr/>
          <p:nvPr/>
        </p:nvSpPr>
        <p:spPr>
          <a:xfrm rot="758419">
            <a:off x="1784902" y="3627570"/>
            <a:ext cx="3024336" cy="145981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Zlepíme jednotlivé časti – </a:t>
            </a:r>
            <a:r>
              <a:rPr lang="sk-SK" dirty="0" err="1" smtClean="0"/>
              <a:t>sáčky</a:t>
            </a:r>
            <a:r>
              <a:rPr lang="sk-SK" dirty="0" smtClean="0"/>
              <a:t> do hviezdic.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9" b="98145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-33883"/>
            <a:ext cx="1746528" cy="40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3834"/>
            <a:ext cx="6034617" cy="4525963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0"/>
            <a:ext cx="4475989" cy="3356992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39552" y="692696"/>
            <a:ext cx="2845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CC0099"/>
                </a:solidFill>
              </a:rPr>
              <a:t>Medzi 2 hviezdice </a:t>
            </a:r>
          </a:p>
          <a:p>
            <a:r>
              <a:rPr lang="sk-SK" sz="2800" dirty="0" smtClean="0">
                <a:solidFill>
                  <a:srgbClr val="CC0099"/>
                </a:solidFill>
              </a:rPr>
              <a:t>prilepíme bavlnku</a:t>
            </a:r>
            <a:endParaRPr lang="sk-SK" sz="2800" dirty="0">
              <a:solidFill>
                <a:srgbClr val="CC0099"/>
              </a:solidFill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92896"/>
            <a:ext cx="3168352" cy="48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0" y="0"/>
            <a:ext cx="7874000" cy="5905500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3896072" y="1628800"/>
            <a:ext cx="53755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Pochváľte sa svojimi výtvormi!</a:t>
            </a:r>
          </a:p>
          <a:p>
            <a:pPr algn="ctr"/>
            <a:r>
              <a:rPr lang="sk-SK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Posielajte na </a:t>
            </a:r>
            <a:r>
              <a:rPr lang="sk-SK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tvrda@cvcpb.sk</a:t>
            </a: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23456"/>
            <a:ext cx="2623065" cy="39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50</Words>
  <Application>Microsoft Office PowerPoint</Application>
  <PresentationFormat>Prezentácia na obrazovke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Veronika</dc:creator>
  <cp:lastModifiedBy>Veronika Tvrdá</cp:lastModifiedBy>
  <cp:revision>24</cp:revision>
  <dcterms:created xsi:type="dcterms:W3CDTF">2021-11-08T12:50:16Z</dcterms:created>
  <dcterms:modified xsi:type="dcterms:W3CDTF">2021-12-15T11:06:11Z</dcterms:modified>
</cp:coreProperties>
</file>