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40C"/>
    <a:srgbClr val="E17AF2"/>
    <a:srgbClr val="F66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23.11.2021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Tvorenie vianočného stromčeka z odrezkov zo strúhadla</a:t>
            </a:r>
            <a:endParaRPr lang="sk-SK" sz="6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3495707" cy="318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ĺžnik 2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207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Budeš potrebovať: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*</a:t>
            </a:r>
            <a:r>
              <a:rPr lang="sk-SK" dirty="0" smtClean="0"/>
              <a:t>biely papier</a:t>
            </a:r>
            <a:br>
              <a:rPr lang="sk-SK" dirty="0" smtClean="0"/>
            </a:br>
            <a:r>
              <a:rPr lang="sk-SK" dirty="0" smtClean="0"/>
              <a:t>*ceruzku</a:t>
            </a:r>
            <a:br>
              <a:rPr lang="sk-SK" dirty="0" smtClean="0"/>
            </a:br>
            <a:r>
              <a:rPr lang="sk-SK" dirty="0" smtClean="0"/>
              <a:t>*gumu</a:t>
            </a:r>
            <a:br>
              <a:rPr lang="sk-SK" dirty="0" smtClean="0"/>
            </a:br>
            <a:r>
              <a:rPr lang="sk-SK" dirty="0" smtClean="0"/>
              <a:t>*pastelky</a:t>
            </a:r>
            <a:br>
              <a:rPr lang="sk-SK" dirty="0" smtClean="0"/>
            </a:br>
            <a:r>
              <a:rPr lang="sk-SK" dirty="0" smtClean="0"/>
              <a:t>*lepidlo</a:t>
            </a:r>
            <a:br>
              <a:rPr lang="sk-SK" dirty="0" smtClean="0"/>
            </a:br>
            <a:r>
              <a:rPr lang="sk-SK" dirty="0" smtClean="0"/>
              <a:t>*voľný čas </a:t>
            </a:r>
            <a:br>
              <a:rPr lang="sk-SK" dirty="0" smtClean="0"/>
            </a:br>
            <a:r>
              <a:rPr lang="sk-SK" dirty="0" smtClean="0"/>
              <a:t>pre tvorenie </a:t>
            </a:r>
            <a:r>
              <a:rPr lang="sk-SK" dirty="0" smtClean="0">
                <a:sym typeface="Wingdings" pitchFamily="2" charset="2"/>
              </a:rPr>
              <a:t>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2448272" cy="373560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298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632" y="692696"/>
            <a:ext cx="7584000" cy="56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3065105"/>
            <a:ext cx="2736304" cy="4175087"/>
          </a:xfrm>
          <a:prstGeom prst="rect">
            <a:avLst/>
          </a:prstGeom>
        </p:spPr>
      </p:pic>
      <p:sp>
        <p:nvSpPr>
          <p:cNvPr id="6" name="Obláčik 5"/>
          <p:cNvSpPr/>
          <p:nvPr/>
        </p:nvSpPr>
        <p:spPr>
          <a:xfrm>
            <a:off x="6372200" y="260648"/>
            <a:ext cx="2448272" cy="2233360"/>
          </a:xfrm>
          <a:prstGeom prst="cloudCallout">
            <a:avLst>
              <a:gd name="adj1" fmla="val -6784"/>
              <a:gd name="adj2" fmla="val 851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Pomocou strúhadla zo zelených pasteliek nastrúhame odrezky.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8878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4" y="3122396"/>
            <a:ext cx="2448272" cy="373560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7552" y="918000"/>
            <a:ext cx="6696000" cy="5022000"/>
          </a:xfrm>
          <a:prstGeom prst="rect">
            <a:avLst/>
          </a:prstGeom>
        </p:spPr>
      </p:pic>
      <p:sp>
        <p:nvSpPr>
          <p:cNvPr id="6" name="Obláčik 5"/>
          <p:cNvSpPr/>
          <p:nvPr/>
        </p:nvSpPr>
        <p:spPr>
          <a:xfrm>
            <a:off x="1691680" y="170068"/>
            <a:ext cx="3384376" cy="2952328"/>
          </a:xfrm>
          <a:prstGeom prst="cloudCallout">
            <a:avLst>
              <a:gd name="adj1" fmla="val -29479"/>
              <a:gd name="adj2" fmla="val 8232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Môžeme použiť viac odtieňov zelenej farby, nastrúhame aj žltú pastelku, na hviezdu.</a:t>
            </a:r>
          </a:p>
        </p:txBody>
      </p:sp>
    </p:spTree>
    <p:extLst>
      <p:ext uri="{BB962C8B-B14F-4D97-AF65-F5344CB8AC3E}">
        <p14:creationId xmlns:p14="http://schemas.microsoft.com/office/powerpoint/2010/main" val="3146417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0" y="3422128"/>
            <a:ext cx="2448272" cy="373560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5896" y="1363461"/>
            <a:ext cx="5508104" cy="4131078"/>
          </a:xfrm>
          <a:prstGeom prst="rect">
            <a:avLst/>
          </a:prstGeom>
        </p:spPr>
      </p:pic>
      <p:sp>
        <p:nvSpPr>
          <p:cNvPr id="7" name="Obláčik 6"/>
          <p:cNvSpPr/>
          <p:nvPr/>
        </p:nvSpPr>
        <p:spPr>
          <a:xfrm>
            <a:off x="1653936" y="332656"/>
            <a:ext cx="3384376" cy="2952328"/>
          </a:xfrm>
          <a:prstGeom prst="cloudCallout">
            <a:avLst>
              <a:gd name="adj1" fmla="val -29479"/>
              <a:gd name="adj2" fmla="val 8232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Lepidlo nanesieme na papier a prilepujeme postupne odrezky.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7603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448272" cy="373560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9361" y="985419"/>
            <a:ext cx="6516216" cy="4887162"/>
          </a:xfrm>
          <a:prstGeom prst="rect">
            <a:avLst/>
          </a:prstGeom>
        </p:spPr>
      </p:pic>
      <p:sp>
        <p:nvSpPr>
          <p:cNvPr id="7" name="Obláčik 6"/>
          <p:cNvSpPr/>
          <p:nvPr/>
        </p:nvSpPr>
        <p:spPr>
          <a:xfrm>
            <a:off x="1547664" y="332656"/>
            <a:ext cx="3384376" cy="2952328"/>
          </a:xfrm>
          <a:prstGeom prst="cloudCallout">
            <a:avLst>
              <a:gd name="adj1" fmla="val -29479"/>
              <a:gd name="adj2" fmla="val 8232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Ukladáme odrezky do tvaru ihličnatého stromu a vytvoríme vetvičky.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204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1609" y="1303007"/>
            <a:ext cx="6034617" cy="4525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2448272" cy="3735604"/>
          </a:xfrm>
          <a:prstGeom prst="rect">
            <a:avLst/>
          </a:prstGeom>
        </p:spPr>
      </p:pic>
      <p:sp>
        <p:nvSpPr>
          <p:cNvPr id="6" name="Obláčik 5"/>
          <p:cNvSpPr/>
          <p:nvPr/>
        </p:nvSpPr>
        <p:spPr>
          <a:xfrm>
            <a:off x="1547664" y="332656"/>
            <a:ext cx="3384376" cy="2952328"/>
          </a:xfrm>
          <a:prstGeom prst="cloudCallout">
            <a:avLst>
              <a:gd name="adj1" fmla="val -29479"/>
              <a:gd name="adj2" fmla="val 8232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Prilepíme žlté odrezky na vrchol stromu a urobíme hviezdu.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18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0" b="3409"/>
          <a:stretch/>
        </p:blipFill>
        <p:spPr>
          <a:xfrm rot="5400000">
            <a:off x="3484877" y="1419779"/>
            <a:ext cx="5825832" cy="437166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05536"/>
            <a:ext cx="2448272" cy="3735604"/>
          </a:xfrm>
          <a:prstGeom prst="rect">
            <a:avLst/>
          </a:prstGeom>
        </p:spPr>
      </p:pic>
      <p:sp>
        <p:nvSpPr>
          <p:cNvPr id="6" name="Obláčik 5"/>
          <p:cNvSpPr/>
          <p:nvPr/>
        </p:nvSpPr>
        <p:spPr>
          <a:xfrm>
            <a:off x="1596260" y="332656"/>
            <a:ext cx="3384376" cy="2952328"/>
          </a:xfrm>
          <a:prstGeom prst="cloudCallout">
            <a:avLst>
              <a:gd name="adj1" fmla="val -29479"/>
              <a:gd name="adj2" fmla="val 8232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Dofarbíme fixkou/pastelkou ozdoby na stromček.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839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7633" y="1230999"/>
            <a:ext cx="6034617" cy="4525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2396"/>
            <a:ext cx="2448272" cy="3735604"/>
          </a:xfrm>
          <a:prstGeom prst="rect">
            <a:avLst/>
          </a:prstGeom>
        </p:spPr>
      </p:pic>
      <p:sp>
        <p:nvSpPr>
          <p:cNvPr id="3" name="Obláčik 2"/>
          <p:cNvSpPr/>
          <p:nvPr/>
        </p:nvSpPr>
        <p:spPr>
          <a:xfrm>
            <a:off x="1547664" y="332656"/>
            <a:ext cx="3384376" cy="2952328"/>
          </a:xfrm>
          <a:prstGeom prst="cloudCallout">
            <a:avLst>
              <a:gd name="adj1" fmla="val -29479"/>
              <a:gd name="adj2" fmla="val 8232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Stromček je hotový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43204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177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72</Words>
  <Application>Microsoft Office PowerPoint</Application>
  <PresentationFormat>Prezentácia na obrazovke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Tvorenie vianočného stromčeka z odrezkov zo strúhadla</vt:lpstr>
      <vt:lpstr>Budeš potrebovať: *biely papier *ceruzku *gumu *pastelky *lepidlo *voľný čas  pre tvorenie    </vt:lpstr>
      <vt:lpstr>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Motýľ s kvetom</dc:title>
  <dc:creator>Veronika</dc:creator>
  <cp:lastModifiedBy>Veronika Tvrdá</cp:lastModifiedBy>
  <cp:revision>15</cp:revision>
  <dcterms:created xsi:type="dcterms:W3CDTF">2021-11-09T08:52:40Z</dcterms:created>
  <dcterms:modified xsi:type="dcterms:W3CDTF">2021-11-23T11:57:49Z</dcterms:modified>
</cp:coreProperties>
</file>