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09.12.2021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 rot="20981192">
            <a:off x="2874300" y="3189450"/>
            <a:ext cx="47052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Snehuliak </a:t>
            </a:r>
          </a:p>
          <a:p>
            <a:pPr algn="ctr"/>
            <a:r>
              <a:rPr lang="sk-SK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zo žiarovky</a:t>
            </a:r>
            <a:endParaRPr lang="sk-SK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00" y="3068960"/>
            <a:ext cx="1564997" cy="336671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5" y="-20910"/>
            <a:ext cx="1620475" cy="1507108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264351" y="5060340"/>
            <a:ext cx="61561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solidFill>
                  <a:srgbClr val="FF0000"/>
                </a:solidFill>
              </a:rPr>
              <a:t>Nevyhadzuj </a:t>
            </a:r>
            <a:r>
              <a:rPr lang="sk-SK" sz="2000" dirty="0">
                <a:solidFill>
                  <a:srgbClr val="FF0000"/>
                </a:solidFill>
              </a:rPr>
              <a:t>vypálenú </a:t>
            </a:r>
            <a:r>
              <a:rPr lang="sk-SK" sz="2000" dirty="0" smtClean="0">
                <a:solidFill>
                  <a:srgbClr val="FF0000"/>
                </a:solidFill>
              </a:rPr>
              <a:t>žiarovku. </a:t>
            </a:r>
            <a:r>
              <a:rPr lang="sk-SK" sz="2000" dirty="0">
                <a:solidFill>
                  <a:srgbClr val="FF0000"/>
                </a:solidFill>
              </a:rPr>
              <a:t>Daj jej druhý život, </a:t>
            </a:r>
            <a:r>
              <a:rPr lang="sk-SK" sz="2000" dirty="0" smtClean="0">
                <a:solidFill>
                  <a:srgbClr val="FF0000"/>
                </a:solidFill>
              </a:rPr>
              <a:t>môžeš si vyrobiť vianočnú dekoráciu v podobe snehuliaka. </a:t>
            </a:r>
            <a:r>
              <a:rPr lang="sk-SK" sz="2000" dirty="0">
                <a:solidFill>
                  <a:srgbClr val="FF0000"/>
                </a:solidFill>
              </a:rPr>
              <a:t>Všetko, čo </a:t>
            </a:r>
            <a:r>
              <a:rPr lang="sk-SK" sz="2000" dirty="0" smtClean="0">
                <a:solidFill>
                  <a:srgbClr val="FF0000"/>
                </a:solidFill>
              </a:rPr>
              <a:t>budeš </a:t>
            </a:r>
            <a:r>
              <a:rPr lang="sk-SK" sz="2000" dirty="0">
                <a:solidFill>
                  <a:srgbClr val="FF0000"/>
                </a:solidFill>
              </a:rPr>
              <a:t>potrebovať na výrobu </a:t>
            </a:r>
            <a:r>
              <a:rPr lang="sk-SK" sz="2000" dirty="0" smtClean="0">
                <a:solidFill>
                  <a:srgbClr val="FF0000"/>
                </a:solidFill>
              </a:rPr>
              <a:t>tejto dekorácie, je stará žiarovka, </a:t>
            </a:r>
            <a:r>
              <a:rPr lang="sk-SK" sz="2000" dirty="0" err="1">
                <a:solidFill>
                  <a:srgbClr val="FF0000"/>
                </a:solidFill>
              </a:rPr>
              <a:t>akrylová</a:t>
            </a:r>
            <a:r>
              <a:rPr lang="sk-SK" sz="2000" dirty="0">
                <a:solidFill>
                  <a:srgbClr val="FF0000"/>
                </a:solidFill>
              </a:rPr>
              <a:t> farba, lepidlo, </a:t>
            </a:r>
            <a:r>
              <a:rPr lang="sk-SK" sz="2000" dirty="0" smtClean="0">
                <a:solidFill>
                  <a:srgbClr val="FF0000"/>
                </a:solidFill>
              </a:rPr>
              <a:t>špagát, flitre </a:t>
            </a:r>
            <a:r>
              <a:rPr lang="sk-SK" sz="2000" dirty="0">
                <a:solidFill>
                  <a:srgbClr val="FF0000"/>
                </a:solidFill>
              </a:rPr>
              <a:t>a dve </a:t>
            </a:r>
            <a:r>
              <a:rPr lang="sk-SK" sz="2000" dirty="0" smtClean="0">
                <a:solidFill>
                  <a:srgbClr val="FF0000"/>
                </a:solidFill>
              </a:rPr>
              <a:t>vetvičky, </a:t>
            </a:r>
            <a:r>
              <a:rPr lang="sk-SK" sz="2000" dirty="0">
                <a:solidFill>
                  <a:srgbClr val="FF0000"/>
                </a:solidFill>
              </a:rPr>
              <a:t>z </a:t>
            </a:r>
            <a:r>
              <a:rPr lang="sk-SK" sz="2000" dirty="0" smtClean="0">
                <a:solidFill>
                  <a:srgbClr val="FF0000"/>
                </a:solidFill>
              </a:rPr>
              <a:t>ktorých budeš robiť ruky </a:t>
            </a:r>
            <a:r>
              <a:rPr lang="sk-SK" sz="2000" dirty="0">
                <a:solidFill>
                  <a:srgbClr val="FF0000"/>
                </a:solidFill>
              </a:rPr>
              <a:t>pre snehuliaka.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77" b="94960" l="0" r="91441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" r="7291" b="3564"/>
          <a:stretch/>
        </p:blipFill>
        <p:spPr>
          <a:xfrm rot="450434">
            <a:off x="-163906" y="-1020422"/>
            <a:ext cx="6287369" cy="50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9" b="95897" l="4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2753358" cy="420110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605880" y="98072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Vypálenú žiarovku očisti, nanes lepidlo a flitre a počkaj, kým zaschne.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05880" y="1854796"/>
            <a:ext cx="3320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Po zaschnutí lepidla </a:t>
            </a:r>
            <a:r>
              <a:rPr lang="sk-SK" dirty="0" smtClean="0">
                <a:solidFill>
                  <a:srgbClr val="FF0000"/>
                </a:solidFill>
              </a:rPr>
              <a:t>prilep alebo zaviaž na úzku časť žiarovky špagát na zavesenie.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6500" b="4421"/>
          <a:stretch/>
        </p:blipFill>
        <p:spPr>
          <a:xfrm>
            <a:off x="3913480" y="74326"/>
            <a:ext cx="4330928" cy="65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107504" y="4941168"/>
            <a:ext cx="194421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16"/>
          <a:stretch/>
        </p:blipFill>
        <p:spPr>
          <a:xfrm>
            <a:off x="-47673" y="0"/>
            <a:ext cx="5699793" cy="6858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9" b="89915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3501008"/>
            <a:ext cx="2376264" cy="362573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6084168" y="980728"/>
            <a:ext cx="2490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Potom </a:t>
            </a:r>
            <a:r>
              <a:rPr lang="sk-SK" dirty="0" smtClean="0">
                <a:solidFill>
                  <a:srgbClr val="FF0000"/>
                </a:solidFill>
              </a:rPr>
              <a:t>polám </a:t>
            </a:r>
            <a:r>
              <a:rPr lang="sk-SK" dirty="0">
                <a:solidFill>
                  <a:srgbClr val="FF0000"/>
                </a:solidFill>
              </a:rPr>
              <a:t>vetvičky na požadovanú veľkosť, </a:t>
            </a:r>
            <a:r>
              <a:rPr lang="sk-SK" dirty="0" smtClean="0">
                <a:solidFill>
                  <a:srgbClr val="FF0000"/>
                </a:solidFill>
              </a:rPr>
              <a:t>ponor </a:t>
            </a:r>
            <a:r>
              <a:rPr lang="sk-SK" dirty="0">
                <a:solidFill>
                  <a:srgbClr val="FF0000"/>
                </a:solidFill>
              </a:rPr>
              <a:t>špičky do lepidla a </a:t>
            </a:r>
            <a:r>
              <a:rPr lang="sk-SK" dirty="0" smtClean="0">
                <a:solidFill>
                  <a:srgbClr val="FF0000"/>
                </a:solidFill>
              </a:rPr>
              <a:t>prilep </a:t>
            </a:r>
            <a:r>
              <a:rPr lang="sk-SK" dirty="0">
                <a:solidFill>
                  <a:srgbClr val="FF0000"/>
                </a:solidFill>
              </a:rPr>
              <a:t>ich na žiarovku. 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smtClean="0">
                <a:solidFill>
                  <a:srgbClr val="FF0000"/>
                </a:solidFill>
              </a:rPr>
              <a:t>Môžeš dozdobiť snehuliaka prilepením čierneho korenia </a:t>
            </a:r>
            <a:r>
              <a:rPr lang="sk-SK" smtClean="0">
                <a:solidFill>
                  <a:srgbClr val="FF0000"/>
                </a:solidFill>
              </a:rPr>
              <a:t>– oči, </a:t>
            </a:r>
            <a:r>
              <a:rPr lang="sk-SK" dirty="0" smtClean="0">
                <a:solidFill>
                  <a:srgbClr val="FF0000"/>
                </a:solidFill>
              </a:rPr>
              <a:t>úsmev a gombíky.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3816424" cy="5088565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896072" y="1628800"/>
            <a:ext cx="53755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Pochváľte sa svojimi výtvormi!</a:t>
            </a:r>
          </a:p>
          <a:p>
            <a:pPr algn="ctr"/>
            <a:r>
              <a:rPr lang="sk-SK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Posielajte na </a:t>
            </a:r>
            <a:r>
              <a:rPr lang="sk-SK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tvrda@cvcpb.sk</a:t>
            </a: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88" y="2171576"/>
            <a:ext cx="3106715" cy="47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121</Words>
  <Application>Microsoft Office PowerPoint</Application>
  <PresentationFormat>Prezentácia na obrazovke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Motív Office</vt:lpstr>
      <vt:lpstr> 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Veronika</dc:creator>
  <cp:lastModifiedBy>Veronika Tvrdá</cp:lastModifiedBy>
  <cp:revision>18</cp:revision>
  <dcterms:created xsi:type="dcterms:W3CDTF">2021-11-08T12:50:16Z</dcterms:created>
  <dcterms:modified xsi:type="dcterms:W3CDTF">2021-12-09T08:37:21Z</dcterms:modified>
</cp:coreProperties>
</file>