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881-5EF5-4167-A18C-53D66AE752DE}" type="datetimeFigureOut">
              <a:rPr lang="pl-PL" smtClean="0"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2246-2D65-4DE3-9AE0-88F1D86CEA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881-5EF5-4167-A18C-53D66AE752DE}" type="datetimeFigureOut">
              <a:rPr lang="pl-PL" smtClean="0"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2246-2D65-4DE3-9AE0-88F1D86CEA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881-5EF5-4167-A18C-53D66AE752DE}" type="datetimeFigureOut">
              <a:rPr lang="pl-PL" smtClean="0"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2246-2D65-4DE3-9AE0-88F1D86CEA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881-5EF5-4167-A18C-53D66AE752DE}" type="datetimeFigureOut">
              <a:rPr lang="pl-PL" smtClean="0"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2246-2D65-4DE3-9AE0-88F1D86CEA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881-5EF5-4167-A18C-53D66AE752DE}" type="datetimeFigureOut">
              <a:rPr lang="pl-PL" smtClean="0"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2246-2D65-4DE3-9AE0-88F1D86CEA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881-5EF5-4167-A18C-53D66AE752DE}" type="datetimeFigureOut">
              <a:rPr lang="pl-PL" smtClean="0"/>
              <a:t>2020-04-07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2246-2D65-4DE3-9AE0-88F1D86CEA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881-5EF5-4167-A18C-53D66AE752DE}" type="datetimeFigureOut">
              <a:rPr lang="pl-PL" smtClean="0"/>
              <a:t>2020-04-07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2246-2D65-4DE3-9AE0-88F1D86CEA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881-5EF5-4167-A18C-53D66AE752DE}" type="datetimeFigureOut">
              <a:rPr lang="pl-PL" smtClean="0"/>
              <a:t>2020-04-07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2246-2D65-4DE3-9AE0-88F1D86CEA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881-5EF5-4167-A18C-53D66AE752DE}" type="datetimeFigureOut">
              <a:rPr lang="pl-PL" smtClean="0"/>
              <a:t>2020-04-07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2246-2D65-4DE3-9AE0-88F1D86CEA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881-5EF5-4167-A18C-53D66AE752DE}" type="datetimeFigureOut">
              <a:rPr lang="pl-PL" smtClean="0"/>
              <a:t>2020-04-07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2246-2D65-4DE3-9AE0-88F1D86CEA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881-5EF5-4167-A18C-53D66AE752DE}" type="datetimeFigureOut">
              <a:rPr lang="pl-PL" smtClean="0"/>
              <a:t>2020-04-07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2246-2D65-4DE3-9AE0-88F1D86CEA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0D881-5EF5-4167-A18C-53D66AE752DE}" type="datetimeFigureOut">
              <a:rPr lang="pl-PL" smtClean="0"/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2246-2D65-4DE3-9AE0-88F1D86CEA2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28799"/>
          </a:xfrm>
        </p:spPr>
        <p:txBody>
          <a:bodyPr/>
          <a:lstStyle/>
          <a:p>
            <a:r>
              <a:rPr lang="pl-PL" b="1" dirty="0" smtClean="0"/>
              <a:t>Kaczka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Dorotka\Desktop\Motylki\Zdalne nauczanie\08.04.2020 śr\Kaczka\DSC_0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948264" cy="463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Przygotuj: </a:t>
            </a:r>
            <a:endParaRPr lang="pl-PL" dirty="0"/>
          </a:p>
        </p:txBody>
      </p:sp>
      <p:pic>
        <p:nvPicPr>
          <p:cNvPr id="3" name="Obraz 2" descr="DSC_0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236804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Wytnij elementy</a:t>
            </a:r>
            <a:endParaRPr lang="pl-PL" dirty="0"/>
          </a:p>
        </p:txBody>
      </p:sp>
      <p:pic>
        <p:nvPicPr>
          <p:cNvPr id="3" name="Obraz 2" descr="DSC_0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668344" cy="51122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Połącz elementy</a:t>
            </a:r>
            <a:endParaRPr lang="pl-PL" dirty="0"/>
          </a:p>
        </p:txBody>
      </p:sp>
      <p:pic>
        <p:nvPicPr>
          <p:cNvPr id="4" name="Obraz 3" descr="DSC_0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80795"/>
            <a:ext cx="7236296" cy="48241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Można w niej ukryć coś słodkiego</a:t>
            </a:r>
            <a:endParaRPr lang="pl-PL" dirty="0"/>
          </a:p>
        </p:txBody>
      </p:sp>
      <p:pic>
        <p:nvPicPr>
          <p:cNvPr id="4" name="Obraz 3" descr="DSC_0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812360" cy="5208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Lub to:</a:t>
            </a:r>
            <a:endParaRPr lang="pl-PL" dirty="0"/>
          </a:p>
        </p:txBody>
      </p:sp>
      <p:pic>
        <p:nvPicPr>
          <p:cNvPr id="3" name="Obraz 2" descr="DSC_0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812360" cy="5208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Spodobała się ?</a:t>
            </a:r>
            <a:endParaRPr lang="pl-PL" dirty="0"/>
          </a:p>
        </p:txBody>
      </p:sp>
      <p:pic>
        <p:nvPicPr>
          <p:cNvPr id="5" name="Symbol zastępczy zawartości 4" descr="DSC_0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420888"/>
            <a:ext cx="5111750" cy="340783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 vert="wordArtVert">
            <a:normAutofit/>
          </a:bodyPr>
          <a:lstStyle/>
          <a:p>
            <a:r>
              <a:rPr lang="pl-PL" sz="4000" dirty="0" smtClean="0"/>
              <a:t>KACZKA</a:t>
            </a:r>
            <a:endParaRPr lang="pl-PL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</Words>
  <Application>Microsoft Office PowerPoint</Application>
  <PresentationFormat>Pokaz na ekranie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Kaczka </vt:lpstr>
      <vt:lpstr>Przygotuj: </vt:lpstr>
      <vt:lpstr>Wytnij elementy</vt:lpstr>
      <vt:lpstr>Połącz elementy</vt:lpstr>
      <vt:lpstr>Można w niej ukryć coś słodkiego</vt:lpstr>
      <vt:lpstr>Lub to:</vt:lpstr>
      <vt:lpstr>Spodobała się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Kaczka</dc:title>
  <dc:creator>Dorotka</dc:creator>
  <cp:lastModifiedBy>Dorotka</cp:lastModifiedBy>
  <cp:revision>2</cp:revision>
  <dcterms:created xsi:type="dcterms:W3CDTF">2020-04-07T11:50:08Z</dcterms:created>
  <dcterms:modified xsi:type="dcterms:W3CDTF">2020-04-07T12:10:18Z</dcterms:modified>
</cp:coreProperties>
</file>